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7"/>
  </p:notesMasterIdLst>
  <p:sldIdLst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9424" autoAdjust="0"/>
  </p:normalViewPr>
  <p:slideViewPr>
    <p:cSldViewPr snapToGrid="0">
      <p:cViewPr varScale="1">
        <p:scale>
          <a:sx n="104" d="100"/>
          <a:sy n="104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A4DA0070-514C-4147-8391-2AAB1CC4513D}"/>
    <pc:docChg chg="custSel addSld modSld">
      <pc:chgData name="Bertus Boer" userId="dd0b548e-2051-480b-b45a-733b835a31bc" providerId="ADAL" clId="{A4DA0070-514C-4147-8391-2AAB1CC4513D}" dt="2020-12-09T19:10:12.589" v="163" actId="1076"/>
      <pc:docMkLst>
        <pc:docMk/>
      </pc:docMkLst>
      <pc:sldChg chg="addSp modSp">
        <pc:chgData name="Bertus Boer" userId="dd0b548e-2051-480b-b45a-733b835a31bc" providerId="ADAL" clId="{A4DA0070-514C-4147-8391-2AAB1CC4513D}" dt="2020-12-09T16:00:38.079" v="1" actId="1076"/>
        <pc:sldMkLst>
          <pc:docMk/>
          <pc:sldMk cId="1288748564" sldId="259"/>
        </pc:sldMkLst>
        <pc:picChg chg="add mod">
          <ac:chgData name="Bertus Boer" userId="dd0b548e-2051-480b-b45a-733b835a31bc" providerId="ADAL" clId="{A4DA0070-514C-4147-8391-2AAB1CC4513D}" dt="2020-12-09T16:00:38.079" v="1" actId="1076"/>
          <ac:picMkLst>
            <pc:docMk/>
            <pc:sldMk cId="1288748564" sldId="259"/>
            <ac:picMk id="5" creationId="{26EEE372-B596-4791-BC45-50722A1F1A12}"/>
          </ac:picMkLst>
        </pc:picChg>
      </pc:sldChg>
      <pc:sldChg chg="modSp modAnim">
        <pc:chgData name="Bertus Boer" userId="dd0b548e-2051-480b-b45a-733b835a31bc" providerId="ADAL" clId="{A4DA0070-514C-4147-8391-2AAB1CC4513D}" dt="2020-12-09T18:51:17.255" v="22" actId="1440"/>
        <pc:sldMkLst>
          <pc:docMk/>
          <pc:sldMk cId="2031006199" sldId="260"/>
        </pc:sldMkLst>
        <pc:picChg chg="mod">
          <ac:chgData name="Bertus Boer" userId="dd0b548e-2051-480b-b45a-733b835a31bc" providerId="ADAL" clId="{A4DA0070-514C-4147-8391-2AAB1CC4513D}" dt="2020-12-09T18:51:17.255" v="22" actId="1440"/>
          <ac:picMkLst>
            <pc:docMk/>
            <pc:sldMk cId="2031006199" sldId="260"/>
            <ac:picMk id="7" creationId="{D361236A-D1B0-480C-9244-325C86F2DB76}"/>
          </ac:picMkLst>
        </pc:picChg>
      </pc:sldChg>
      <pc:sldChg chg="modSp modAnim">
        <pc:chgData name="Bertus Boer" userId="dd0b548e-2051-480b-b45a-733b835a31bc" providerId="ADAL" clId="{A4DA0070-514C-4147-8391-2AAB1CC4513D}" dt="2020-12-09T18:52:58.330" v="47"/>
        <pc:sldMkLst>
          <pc:docMk/>
          <pc:sldMk cId="850811905" sldId="262"/>
        </pc:sldMkLst>
        <pc:spChg chg="mod">
          <ac:chgData name="Bertus Boer" userId="dd0b548e-2051-480b-b45a-733b835a31bc" providerId="ADAL" clId="{A4DA0070-514C-4147-8391-2AAB1CC4513D}" dt="2020-12-09T18:51:55.459" v="34" actId="27636"/>
          <ac:spMkLst>
            <pc:docMk/>
            <pc:sldMk cId="850811905" sldId="262"/>
            <ac:spMk id="5" creationId="{5E5939D8-C866-4A6E-8DCA-6F621DAABB9B}"/>
          </ac:spMkLst>
        </pc:spChg>
        <pc:spChg chg="mod">
          <ac:chgData name="Bertus Boer" userId="dd0b548e-2051-480b-b45a-733b835a31bc" providerId="ADAL" clId="{A4DA0070-514C-4147-8391-2AAB1CC4513D}" dt="2020-12-09T18:51:55.459" v="35" actId="27636"/>
          <ac:spMkLst>
            <pc:docMk/>
            <pc:sldMk cId="850811905" sldId="262"/>
            <ac:spMk id="6" creationId="{34622FCF-B4FC-4B61-885C-CC1BC5C5CAA4}"/>
          </ac:spMkLst>
        </pc:spChg>
        <pc:picChg chg="mod">
          <ac:chgData name="Bertus Boer" userId="dd0b548e-2051-480b-b45a-733b835a31bc" providerId="ADAL" clId="{A4DA0070-514C-4147-8391-2AAB1CC4513D}" dt="2020-12-09T18:52:19.737" v="38" actId="1076"/>
          <ac:picMkLst>
            <pc:docMk/>
            <pc:sldMk cId="850811905" sldId="262"/>
            <ac:picMk id="7" creationId="{FF467F93-74EA-4900-8B12-3C933635E0EA}"/>
          </ac:picMkLst>
        </pc:picChg>
      </pc:sldChg>
      <pc:sldChg chg="addSp modSp modAnim">
        <pc:chgData name="Bertus Boer" userId="dd0b548e-2051-480b-b45a-733b835a31bc" providerId="ADAL" clId="{A4DA0070-514C-4147-8391-2AAB1CC4513D}" dt="2020-12-09T18:58:51.647" v="68" actId="1076"/>
        <pc:sldMkLst>
          <pc:docMk/>
          <pc:sldMk cId="3932899532" sldId="266"/>
        </pc:sldMkLst>
        <pc:spChg chg="mod">
          <ac:chgData name="Bertus Boer" userId="dd0b548e-2051-480b-b45a-733b835a31bc" providerId="ADAL" clId="{A4DA0070-514C-4147-8391-2AAB1CC4513D}" dt="2020-12-09T18:58:48.991" v="67" actId="27636"/>
          <ac:spMkLst>
            <pc:docMk/>
            <pc:sldMk cId="3932899532" sldId="266"/>
            <ac:spMk id="3" creationId="{FA4576C7-8341-4623-8865-AE705467C539}"/>
          </ac:spMkLst>
        </pc:spChg>
        <pc:picChg chg="add mod">
          <ac:chgData name="Bertus Boer" userId="dd0b548e-2051-480b-b45a-733b835a31bc" providerId="ADAL" clId="{A4DA0070-514C-4147-8391-2AAB1CC4513D}" dt="2020-12-09T18:58:51.647" v="68" actId="1076"/>
          <ac:picMkLst>
            <pc:docMk/>
            <pc:sldMk cId="3932899532" sldId="266"/>
            <ac:picMk id="4" creationId="{452967C5-A49D-4101-87FA-62D114834742}"/>
          </ac:picMkLst>
        </pc:picChg>
      </pc:sldChg>
      <pc:sldChg chg="addSp modSp modAnim">
        <pc:chgData name="Bertus Boer" userId="dd0b548e-2051-480b-b45a-733b835a31bc" providerId="ADAL" clId="{A4DA0070-514C-4147-8391-2AAB1CC4513D}" dt="2020-12-09T19:00:37.952" v="82"/>
        <pc:sldMkLst>
          <pc:docMk/>
          <pc:sldMk cId="4004153131" sldId="268"/>
        </pc:sldMkLst>
        <pc:spChg chg="mod">
          <ac:chgData name="Bertus Boer" userId="dd0b548e-2051-480b-b45a-733b835a31bc" providerId="ADAL" clId="{A4DA0070-514C-4147-8391-2AAB1CC4513D}" dt="2020-12-09T18:59:05.750" v="69" actId="1076"/>
          <ac:spMkLst>
            <pc:docMk/>
            <pc:sldMk cId="4004153131" sldId="268"/>
            <ac:spMk id="2" creationId="{C52BAABD-40D7-4A39-A849-8887F73E501D}"/>
          </ac:spMkLst>
        </pc:spChg>
        <pc:picChg chg="add mod">
          <ac:chgData name="Bertus Boer" userId="dd0b548e-2051-480b-b45a-733b835a31bc" providerId="ADAL" clId="{A4DA0070-514C-4147-8391-2AAB1CC4513D}" dt="2020-12-09T19:00:35.701" v="81" actId="1076"/>
          <ac:picMkLst>
            <pc:docMk/>
            <pc:sldMk cId="4004153131" sldId="268"/>
            <ac:picMk id="1026" creationId="{077CDFD2-3DB8-43A0-9550-9C02568DE9E1}"/>
          </ac:picMkLst>
        </pc:picChg>
      </pc:sldChg>
      <pc:sldChg chg="addSp delSp modSp modAnim">
        <pc:chgData name="Bertus Boer" userId="dd0b548e-2051-480b-b45a-733b835a31bc" providerId="ADAL" clId="{A4DA0070-514C-4147-8391-2AAB1CC4513D}" dt="2020-12-09T19:03:10.372" v="101"/>
        <pc:sldMkLst>
          <pc:docMk/>
          <pc:sldMk cId="2765086790" sldId="270"/>
        </pc:sldMkLst>
        <pc:spChg chg="mod">
          <ac:chgData name="Bertus Boer" userId="dd0b548e-2051-480b-b45a-733b835a31bc" providerId="ADAL" clId="{A4DA0070-514C-4147-8391-2AAB1CC4513D}" dt="2020-12-09T19:00:49.767" v="83" actId="1076"/>
          <ac:spMkLst>
            <pc:docMk/>
            <pc:sldMk cId="2765086790" sldId="270"/>
            <ac:spMk id="3" creationId="{A853DAC2-A027-46B0-BA5B-42C32B6D2F1A}"/>
          </ac:spMkLst>
        </pc:spChg>
        <pc:spChg chg="add del">
          <ac:chgData name="Bertus Boer" userId="dd0b548e-2051-480b-b45a-733b835a31bc" providerId="ADAL" clId="{A4DA0070-514C-4147-8391-2AAB1CC4513D}" dt="2020-12-09T19:01:29.652" v="85"/>
          <ac:spMkLst>
            <pc:docMk/>
            <pc:sldMk cId="2765086790" sldId="270"/>
            <ac:spMk id="4" creationId="{28D92C6F-91B8-4E3E-821A-922B71E22C18}"/>
          </ac:spMkLst>
        </pc:spChg>
        <pc:picChg chg="add del mod">
          <ac:chgData name="Bertus Boer" userId="dd0b548e-2051-480b-b45a-733b835a31bc" providerId="ADAL" clId="{A4DA0070-514C-4147-8391-2AAB1CC4513D}" dt="2020-12-09T19:01:32.871" v="88" actId="478"/>
          <ac:picMkLst>
            <pc:docMk/>
            <pc:sldMk cId="2765086790" sldId="270"/>
            <ac:picMk id="5" creationId="{D449A927-DB51-4778-AE48-5C130939B212}"/>
          </ac:picMkLst>
        </pc:picChg>
        <pc:picChg chg="add mod">
          <ac:chgData name="Bertus Boer" userId="dd0b548e-2051-480b-b45a-733b835a31bc" providerId="ADAL" clId="{A4DA0070-514C-4147-8391-2AAB1CC4513D}" dt="2020-12-09T19:02:39.658" v="96" actId="1076"/>
          <ac:picMkLst>
            <pc:docMk/>
            <pc:sldMk cId="2765086790" sldId="270"/>
            <ac:picMk id="2052" creationId="{B9F3BD1B-56BA-4584-8913-FEE480D8A260}"/>
          </ac:picMkLst>
        </pc:picChg>
      </pc:sldChg>
      <pc:sldChg chg="addSp modSp modAnim">
        <pc:chgData name="Bertus Boer" userId="dd0b548e-2051-480b-b45a-733b835a31bc" providerId="ADAL" clId="{A4DA0070-514C-4147-8391-2AAB1CC4513D}" dt="2020-12-09T19:10:12.589" v="163" actId="1076"/>
        <pc:sldMkLst>
          <pc:docMk/>
          <pc:sldMk cId="344406127" sldId="271"/>
        </pc:sldMkLst>
        <pc:spChg chg="mod">
          <ac:chgData name="Bertus Boer" userId="dd0b548e-2051-480b-b45a-733b835a31bc" providerId="ADAL" clId="{A4DA0070-514C-4147-8391-2AAB1CC4513D}" dt="2020-12-09T19:09:20.084" v="159" actId="20577"/>
          <ac:spMkLst>
            <pc:docMk/>
            <pc:sldMk cId="344406127" sldId="271"/>
            <ac:spMk id="3" creationId="{B0410AD7-7CDC-48FC-97DB-5252A01AB5B8}"/>
          </ac:spMkLst>
        </pc:spChg>
        <pc:picChg chg="add mod">
          <ac:chgData name="Bertus Boer" userId="dd0b548e-2051-480b-b45a-733b835a31bc" providerId="ADAL" clId="{A4DA0070-514C-4147-8391-2AAB1CC4513D}" dt="2020-12-09T19:10:12.589" v="163" actId="1076"/>
          <ac:picMkLst>
            <pc:docMk/>
            <pc:sldMk cId="344406127" sldId="271"/>
            <ac:picMk id="3074" creationId="{781C772D-74DA-46B0-9734-7385BF1E9BC5}"/>
          </ac:picMkLst>
        </pc:picChg>
      </pc:sldChg>
      <pc:sldChg chg="modSp">
        <pc:chgData name="Bertus Boer" userId="dd0b548e-2051-480b-b45a-733b835a31bc" providerId="ADAL" clId="{A4DA0070-514C-4147-8391-2AAB1CC4513D}" dt="2020-12-09T19:05:48.119" v="117" actId="14100"/>
        <pc:sldMkLst>
          <pc:docMk/>
          <pc:sldMk cId="772203982" sldId="274"/>
        </pc:sldMkLst>
        <pc:picChg chg="mod">
          <ac:chgData name="Bertus Boer" userId="dd0b548e-2051-480b-b45a-733b835a31bc" providerId="ADAL" clId="{A4DA0070-514C-4147-8391-2AAB1CC4513D}" dt="2020-12-09T19:05:48.119" v="117" actId="14100"/>
          <ac:picMkLst>
            <pc:docMk/>
            <pc:sldMk cId="772203982" sldId="274"/>
            <ac:picMk id="7" creationId="{0685CD62-3071-426F-8522-298BCBDD10EE}"/>
          </ac:picMkLst>
        </pc:picChg>
      </pc:sldChg>
      <pc:sldChg chg="addSp modSp">
        <pc:chgData name="Bertus Boer" userId="dd0b548e-2051-480b-b45a-733b835a31bc" providerId="ADAL" clId="{A4DA0070-514C-4147-8391-2AAB1CC4513D}" dt="2020-12-09T19:05:39.006" v="115" actId="1440"/>
        <pc:sldMkLst>
          <pc:docMk/>
          <pc:sldMk cId="954377818" sldId="275"/>
        </pc:sldMkLst>
        <pc:picChg chg="add mod">
          <ac:chgData name="Bertus Boer" userId="dd0b548e-2051-480b-b45a-733b835a31bc" providerId="ADAL" clId="{A4DA0070-514C-4147-8391-2AAB1CC4513D}" dt="2020-12-09T19:05:39.006" v="115" actId="1440"/>
          <ac:picMkLst>
            <pc:docMk/>
            <pc:sldMk cId="954377818" sldId="275"/>
            <ac:picMk id="4" creationId="{9E01B15F-8A21-45FA-8A84-13A7D6FE5335}"/>
          </ac:picMkLst>
        </pc:picChg>
      </pc:sldChg>
      <pc:sldChg chg="modSp modAnim">
        <pc:chgData name="Bertus Boer" userId="dd0b548e-2051-480b-b45a-733b835a31bc" providerId="ADAL" clId="{A4DA0070-514C-4147-8391-2AAB1CC4513D}" dt="2020-12-09T19:06:47.771" v="133"/>
        <pc:sldMkLst>
          <pc:docMk/>
          <pc:sldMk cId="1425294181" sldId="278"/>
        </pc:sldMkLst>
        <pc:spChg chg="mod">
          <ac:chgData name="Bertus Boer" userId="dd0b548e-2051-480b-b45a-733b835a31bc" providerId="ADAL" clId="{A4DA0070-514C-4147-8391-2AAB1CC4513D}" dt="2020-12-09T19:06:32.246" v="129" actId="1076"/>
          <ac:spMkLst>
            <pc:docMk/>
            <pc:sldMk cId="1425294181" sldId="278"/>
            <ac:spMk id="3" creationId="{774F66BA-8998-41D2-8D89-70D50E34FC4C}"/>
          </ac:spMkLst>
        </pc:spChg>
        <pc:picChg chg="mod">
          <ac:chgData name="Bertus Boer" userId="dd0b548e-2051-480b-b45a-733b835a31bc" providerId="ADAL" clId="{A4DA0070-514C-4147-8391-2AAB1CC4513D}" dt="2020-12-09T19:06:30.443" v="128" actId="1076"/>
          <ac:picMkLst>
            <pc:docMk/>
            <pc:sldMk cId="1425294181" sldId="278"/>
            <ac:picMk id="5" creationId="{3B6354BB-EA3A-4BD0-BCBB-8A94663C07F8}"/>
          </ac:picMkLst>
        </pc:picChg>
      </pc:sldChg>
      <pc:sldChg chg="modSp modAnim">
        <pc:chgData name="Bertus Boer" userId="dd0b548e-2051-480b-b45a-733b835a31bc" providerId="ADAL" clId="{A4DA0070-514C-4147-8391-2AAB1CC4513D}" dt="2020-12-09T19:08:42.150" v="151"/>
        <pc:sldMkLst>
          <pc:docMk/>
          <pc:sldMk cId="3993565583" sldId="279"/>
        </pc:sldMkLst>
        <pc:spChg chg="mod">
          <ac:chgData name="Bertus Boer" userId="dd0b548e-2051-480b-b45a-733b835a31bc" providerId="ADAL" clId="{A4DA0070-514C-4147-8391-2AAB1CC4513D}" dt="2020-12-09T19:08:26.735" v="148" actId="20577"/>
          <ac:spMkLst>
            <pc:docMk/>
            <pc:sldMk cId="3993565583" sldId="279"/>
            <ac:spMk id="3" creationId="{74DB4437-E91C-4DDF-8A75-42E8E9033DBA}"/>
          </ac:spMkLst>
        </pc:spChg>
      </pc:sldChg>
      <pc:sldChg chg="addSp delSp modSp add modAnim">
        <pc:chgData name="Bertus Boer" userId="dd0b548e-2051-480b-b45a-733b835a31bc" providerId="ADAL" clId="{A4DA0070-514C-4147-8391-2AAB1CC4513D}" dt="2020-12-09T19:08:19.372" v="147"/>
        <pc:sldMkLst>
          <pc:docMk/>
          <pc:sldMk cId="1713405523" sldId="280"/>
        </pc:sldMkLst>
        <pc:spChg chg="mod">
          <ac:chgData name="Bertus Boer" userId="dd0b548e-2051-480b-b45a-733b835a31bc" providerId="ADAL" clId="{A4DA0070-514C-4147-8391-2AAB1CC4513D}" dt="2020-12-09T19:07:52.611" v="139" actId="255"/>
          <ac:spMkLst>
            <pc:docMk/>
            <pc:sldMk cId="1713405523" sldId="280"/>
            <ac:spMk id="3" creationId="{774F66BA-8998-41D2-8D89-70D50E34FC4C}"/>
          </ac:spMkLst>
        </pc:spChg>
        <pc:picChg chg="add mod">
          <ac:chgData name="Bertus Boer" userId="dd0b548e-2051-480b-b45a-733b835a31bc" providerId="ADAL" clId="{A4DA0070-514C-4147-8391-2AAB1CC4513D}" dt="2020-12-09T19:07:58.308" v="142" actId="1076"/>
          <ac:picMkLst>
            <pc:docMk/>
            <pc:sldMk cId="1713405523" sldId="280"/>
            <ac:picMk id="4" creationId="{0F08CF58-7B27-4656-882B-C7E27E9E086F}"/>
          </ac:picMkLst>
        </pc:picChg>
        <pc:picChg chg="del">
          <ac:chgData name="Bertus Boer" userId="dd0b548e-2051-480b-b45a-733b835a31bc" providerId="ADAL" clId="{A4DA0070-514C-4147-8391-2AAB1CC4513D}" dt="2020-12-09T19:06:54.773" v="134" actId="478"/>
          <ac:picMkLst>
            <pc:docMk/>
            <pc:sldMk cId="1713405523" sldId="280"/>
            <ac:picMk id="5" creationId="{3B6354BB-EA3A-4BD0-BCBB-8A94663C07F8}"/>
          </ac:picMkLst>
        </pc:picChg>
      </pc:sldChg>
      <pc:sldChg chg="modSp add modAnim">
        <pc:chgData name="Bertus Boer" userId="dd0b548e-2051-480b-b45a-733b835a31bc" providerId="ADAL" clId="{A4DA0070-514C-4147-8391-2AAB1CC4513D}" dt="2020-12-09T19:09:01.620" v="155" actId="1076"/>
        <pc:sldMkLst>
          <pc:docMk/>
          <pc:sldMk cId="395986109" sldId="281"/>
        </pc:sldMkLst>
        <pc:spChg chg="mod">
          <ac:chgData name="Bertus Boer" userId="dd0b548e-2051-480b-b45a-733b835a31bc" providerId="ADAL" clId="{A4DA0070-514C-4147-8391-2AAB1CC4513D}" dt="2020-12-09T19:09:01.620" v="155" actId="1076"/>
          <ac:spMkLst>
            <pc:docMk/>
            <pc:sldMk cId="395986109" sldId="281"/>
            <ac:spMk id="3" creationId="{B0410AD7-7CDC-48FC-97DB-5252A01AB5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10E9-6CB1-43F5-82AB-5362EA871826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CC89-FBE0-44B1-9971-18456868FB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02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 van Jacco’s techniek, Beemster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CC89-FBE0-44B1-9971-18456868FB9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38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E75D9-DFEE-4185-B709-3B499FCCB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AD4171-769A-4701-83E7-996A43381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8A2E6D-E8F7-402C-A526-2D0695FA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07FA5-266C-43E9-B124-626BA65C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700EF-1C18-4226-A8B4-86E0FB93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D3D8-F753-49A9-83AF-ED5D4F08B97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73892A-EA3F-44DC-9616-C5B8FBDB2424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DB43F41-7264-4249-8E65-6379B04378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3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AEB58-A2AF-4F72-8331-E30BB618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2A8833-FE0B-4BA9-A1DD-3EACC3988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C27155-B341-4110-9763-7E4BC9E8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8EBE74-8369-42F8-9A29-8C22B3DD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B53D2-3BE1-4794-B423-B454762F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945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45825B0-2821-4E95-8348-CC0F24214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D58D7A-46BD-4117-BEED-605798C53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56761C-013B-40DE-81EE-B2605290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2470B6-A17F-4C91-9085-A588273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B6FEAB-D1B1-4883-976C-0DB4A044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444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213101"/>
            <a:ext cx="11404600" cy="1349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4589463"/>
            <a:ext cx="11404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3213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7693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8400" y="2247901"/>
            <a:ext cx="8483600" cy="20748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08400" y="4414838"/>
            <a:ext cx="8483600" cy="20875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  <p:sp>
        <p:nvSpPr>
          <p:cNvPr id="8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741486"/>
            <a:ext cx="3708400" cy="5116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24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381000" y="4419600"/>
            <a:ext cx="56388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381000" y="3898900"/>
            <a:ext cx="56388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173788" y="4419600"/>
            <a:ext cx="5649912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6173788" y="3898900"/>
            <a:ext cx="5649912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8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64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064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4064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sz="half" idx="15"/>
          </p:nvPr>
        </p:nvSpPr>
        <p:spPr>
          <a:xfrm>
            <a:off x="82677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82677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82677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43688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3688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43688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AD5AF-4684-462E-90A3-5DBC0B5A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A002C9-0B2C-4FAB-A892-BF4BF9CDF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1180C0-586C-4EF2-83BC-66E1B39E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D14955-5CFC-4D3B-B2B7-4C6E76A9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78B44-B16A-44D9-9843-5CD0BC80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EDB54C4-287D-44BC-87F2-A4AA3939B0A5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57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E0723-33D5-42AB-9C5E-7ED3F91C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7B3F3B-FD1A-43C8-B9AF-642E0138E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EE25AC-CFCF-4ABE-83F9-F115F903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F66D1-E81E-4C1C-9BCE-D45CDE52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8C4C1C-AEE9-49E8-B3DD-B0FF6CBD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919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D4CFA-A074-4E42-8878-13EE0527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129617-9057-40D2-A636-7D252CE79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9E44A1-FC66-434A-A928-0727777AD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B659FA-5C90-44E3-B3A7-F66D4656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3217D1-B68C-46ED-9BF7-C52BA45A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A8567F-A196-411D-BA10-E0ECB2AE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B724665-63A2-4623-8594-0889DB784A2A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85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1A28A-8FA7-4A5E-A720-F50F6969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B08594-73FD-4675-A484-92E644F1C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5CF09D-AEA1-467A-89C9-38B202C55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D7C7B3-0B17-482E-998A-7F1597F93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8CD0DF-FE80-47E1-B058-3CDDCBA2E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7A56EE6-B426-4598-8A41-236525CD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EBD676-D539-45C7-8B0A-A2E73AAD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E9B2FC-38F9-4076-9ACA-F218E711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5EFE53B-550E-48F0-8D20-037D90408F41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45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54386-BE04-432F-8928-9F3E1E54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0E97C94-EB6A-409F-BBDE-6D79059F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EEE0E5-E954-4C3C-A214-2512A6BB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BDB8C5-3FF8-4034-AD3D-89FD3719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14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C997A8-1669-4BE5-AB46-D496381A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1583460-4F89-460B-85C1-85F0DA8A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9D4178-5827-4CAB-8589-558D7B10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9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89C64-AE48-4152-8B23-40DCE972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73720-A3DC-4189-977A-87D456951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454373-27E8-4C7A-9FB3-695FACF9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FD5120-6489-43B5-8D2F-CFBB0F79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86571E-21FD-49BB-A3B2-2F573625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BCFE9D-0E6C-464D-A47E-30987E65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66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AC459-DD3F-4DAC-9110-A23B96BE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0293B4-90E1-42D8-8CB7-D80E11B53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1692A2-E1DD-4424-B640-7CF577063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6B1066-F95B-406D-827B-40C9EC2C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7AF4-39F9-40E5-A76E-4D42D499E2A7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CB0225-7F90-4A4A-B13D-F8C0A1BB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D6B0AA-EDC3-43B4-AA2F-A97E1A62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4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13D1E3-0AD4-4F3C-BAF9-0137BE6F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8A56E4-9084-4757-B309-7BCE38FE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6D8DD2-6D98-4C84-9B90-CE0D1AAE4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4AF2-F1A1-4F72-A4C7-588AF555F900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B641F9-2367-4CCC-B35F-EDB5A4E46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AFB0A6-E8C3-4814-9942-1DA1A9750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86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2" r:id="rId13"/>
    <p:sldLayoutId id="2147483660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rkenningen.n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istratie.erkenningen.nl/Portals/1/20181123%20Schema%20licentie%20Gewasbescherming.pdf?ver=2018-11-23-112352-090" TargetMode="External"/><Relationship Id="rId2" Type="http://schemas.openxmlformats.org/officeDocument/2006/relationships/hyperlink" Target="http://www.erkenningen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Uitvoeren gewasbescherming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basis van Cursusboek Uitvoeren gewasbescherming Versie 2020, Hoofdstuk 7</a:t>
            </a:r>
          </a:p>
        </p:txBody>
      </p:sp>
      <p:pic>
        <p:nvPicPr>
          <p:cNvPr id="8" name="Tijdelijke aanduiding voor afbeelding 7" descr="Afbeelding met buiten, plant, groen, groot&#10;&#10;Automatisch gegenereerde beschrijving">
            <a:extLst>
              <a:ext uri="{FF2B5EF4-FFF2-40B4-BE49-F238E27FC236}">
                <a16:creationId xmlns:a16="http://schemas.microsoft.com/office/drawing/2014/main" id="{E14F72AA-09E7-481D-BAAE-8A8FD1C21D0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 b="42760"/>
          <a:stretch/>
        </p:blipFill>
        <p:spPr>
          <a:xfrm>
            <a:off x="0" y="0"/>
            <a:ext cx="12192000" cy="316887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FF3D26-585B-43CD-AB91-AA58E8DC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64" y="5339556"/>
            <a:ext cx="3115974" cy="8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D5535-8B00-4D0E-A494-B315D309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26F297-2A93-4C4F-AE70-B88A0EEC6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8. Wat is het doel van de gewasbeschermingsmonitor?</a:t>
            </a:r>
          </a:p>
          <a:p>
            <a:pPr marL="0" indent="0">
              <a:buNone/>
            </a:pPr>
            <a:r>
              <a:rPr lang="nl-NL" dirty="0" smtClean="0"/>
              <a:t>9</a:t>
            </a:r>
            <a:r>
              <a:rPr lang="nl-NL" dirty="0"/>
              <a:t>. Wat zijn beslissingsondersteunende systemen?</a:t>
            </a:r>
          </a:p>
          <a:p>
            <a:pPr marL="0" indent="0">
              <a:buNone/>
            </a:pPr>
            <a:r>
              <a:rPr lang="nl-NL" dirty="0" smtClean="0"/>
              <a:t>10</a:t>
            </a:r>
            <a:r>
              <a:rPr lang="nl-NL" dirty="0"/>
              <a:t>. Wat wordt bedoeld met ‘een geïntegreerde benadering van de teelt</a:t>
            </a:r>
            <a:r>
              <a:rPr lang="nl-NL" dirty="0" smtClean="0"/>
              <a:t>’?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45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10907-037B-4EC8-955A-CD501677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Controlerende instanties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3DAC2-A027-46B0-BA5B-42C32B6D2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1" y="1512474"/>
            <a:ext cx="10515600" cy="4351338"/>
          </a:xfrm>
        </p:spPr>
        <p:txBody>
          <a:bodyPr/>
          <a:lstStyle/>
          <a:p>
            <a:r>
              <a:rPr lang="nl-NL" dirty="0"/>
              <a:t>NVWA (Nederlandse Voedsel- en Warenautoriteit) controleert op</a:t>
            </a:r>
          </a:p>
          <a:p>
            <a:pPr lvl="1"/>
            <a:r>
              <a:rPr lang="nl-NL" dirty="0"/>
              <a:t>Juiste bewijs van vakbekwaamheid</a:t>
            </a:r>
          </a:p>
          <a:p>
            <a:pPr lvl="1"/>
            <a:r>
              <a:rPr lang="nl-NL" dirty="0"/>
              <a:t>Gebruik van toegelaten middelen volgens het etiket (wettelijk gebruiksvoorschrift)</a:t>
            </a:r>
          </a:p>
          <a:p>
            <a:pPr lvl="1"/>
            <a:r>
              <a:rPr lang="nl-NL" dirty="0"/>
              <a:t>Beheer van niet-toegelaten middelen</a:t>
            </a:r>
          </a:p>
          <a:p>
            <a:pPr lvl="1"/>
            <a:r>
              <a:rPr lang="nl-NL" dirty="0" err="1"/>
              <a:t>Middelenadminstratie</a:t>
            </a:r>
            <a:r>
              <a:rPr lang="nl-NL" dirty="0"/>
              <a:t> en gewasbeschermingsmonitor</a:t>
            </a:r>
          </a:p>
          <a:p>
            <a:pPr lvl="1"/>
            <a:r>
              <a:rPr lang="nl-NL" dirty="0"/>
              <a:t>Actuele W-nummers</a:t>
            </a:r>
          </a:p>
          <a:p>
            <a:pPr lvl="1"/>
            <a:r>
              <a:rPr lang="nl-NL" dirty="0"/>
              <a:t>Deugdelijke opslag</a:t>
            </a:r>
          </a:p>
          <a:p>
            <a:pPr lvl="1"/>
            <a:r>
              <a:rPr lang="nl-NL" dirty="0"/>
              <a:t>Regelgeving uit het Activiteitenbesluit</a:t>
            </a:r>
          </a:p>
          <a:p>
            <a:pPr lvl="1"/>
            <a:r>
              <a:rPr lang="nl-NL" dirty="0"/>
              <a:t>Overschrijding residunormen</a:t>
            </a:r>
          </a:p>
          <a:p>
            <a:pPr lvl="1"/>
            <a:r>
              <a:rPr lang="nl-NL" dirty="0"/>
              <a:t>Quarantaine organismen</a:t>
            </a:r>
          </a:p>
          <a:p>
            <a:pPr lvl="1"/>
            <a:endParaRPr lang="nl-NL" dirty="0"/>
          </a:p>
        </p:txBody>
      </p:sp>
      <p:pic>
        <p:nvPicPr>
          <p:cNvPr id="2052" name="Picture 4" descr="NVWA - Get Ready for Brexit">
            <a:extLst>
              <a:ext uri="{FF2B5EF4-FFF2-40B4-BE49-F238E27FC236}">
                <a16:creationId xmlns:a16="http://schemas.microsoft.com/office/drawing/2014/main" id="{B9F3BD1B-56BA-4584-8913-FEE480D8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32" y="3970751"/>
            <a:ext cx="3953600" cy="2522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76A77-5149-4231-9247-6E70D65D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controlerende instanties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10AD7-7CDC-48FC-97DB-5252A01A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86" y="2001866"/>
            <a:ext cx="11442700" cy="5016615"/>
          </a:xfrm>
        </p:spPr>
        <p:txBody>
          <a:bodyPr>
            <a:normAutofit/>
          </a:bodyPr>
          <a:lstStyle/>
          <a:p>
            <a:r>
              <a:rPr lang="nl-NL" b="1" dirty="0"/>
              <a:t>Inspectie SZW controleert op Arbowetgeving</a:t>
            </a:r>
          </a:p>
          <a:p>
            <a:pPr lvl="1"/>
            <a:r>
              <a:rPr lang="nl-NL" dirty="0"/>
              <a:t>Veilig gebruik</a:t>
            </a:r>
          </a:p>
          <a:p>
            <a:pPr lvl="1"/>
            <a:r>
              <a:rPr lang="nl-NL" dirty="0"/>
              <a:t>Juiste </a:t>
            </a:r>
            <a:r>
              <a:rPr lang="nl-NL" dirty="0" err="1"/>
              <a:t>PBM’s</a:t>
            </a:r>
            <a:endParaRPr lang="nl-NL" dirty="0"/>
          </a:p>
          <a:p>
            <a:pPr lvl="1"/>
            <a:endParaRPr lang="nl-NL" dirty="0"/>
          </a:p>
          <a:p>
            <a:r>
              <a:rPr lang="nl-NL" b="1" dirty="0"/>
              <a:t>ILENT (inspectie leefomgeving en transport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Afvalverwerking, biociden</a:t>
            </a:r>
          </a:p>
          <a:p>
            <a:pPr lvl="1"/>
            <a:r>
              <a:rPr lang="nl-NL" dirty="0"/>
              <a:t>Milieu</a:t>
            </a:r>
          </a:p>
          <a:p>
            <a:pPr lvl="1"/>
            <a:r>
              <a:rPr lang="nl-NL" dirty="0"/>
              <a:t>Transport</a:t>
            </a:r>
          </a:p>
          <a:p>
            <a:pPr lvl="1"/>
            <a:endParaRPr lang="nl-NL" dirty="0"/>
          </a:p>
        </p:txBody>
      </p:sp>
      <p:pic>
        <p:nvPicPr>
          <p:cNvPr id="3074" name="Picture 2" descr="Inspectie SZW - Wikipedia">
            <a:extLst>
              <a:ext uri="{FF2B5EF4-FFF2-40B4-BE49-F238E27FC236}">
                <a16:creationId xmlns:a16="http://schemas.microsoft.com/office/drawing/2014/main" id="{781C772D-74DA-46B0-9734-7385BF1E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70" y="4365022"/>
            <a:ext cx="3796430" cy="16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76A77-5149-4231-9247-6E70D65D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controlerende instanties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10AD7-7CDC-48FC-97DB-5252A01A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86" y="2277439"/>
            <a:ext cx="11442700" cy="5016615"/>
          </a:xfrm>
        </p:spPr>
        <p:txBody>
          <a:bodyPr>
            <a:normAutofit/>
          </a:bodyPr>
          <a:lstStyle/>
          <a:p>
            <a:r>
              <a:rPr lang="nl-NL" b="1" dirty="0"/>
              <a:t>Gemeente – via RUD / OD – regionale uitvoeringsdienst of Omgevingsdienst</a:t>
            </a:r>
          </a:p>
          <a:p>
            <a:pPr lvl="1"/>
            <a:r>
              <a:rPr lang="nl-NL" dirty="0"/>
              <a:t>Omgevingsvergunning</a:t>
            </a:r>
          </a:p>
          <a:p>
            <a:r>
              <a:rPr lang="nl-NL" b="1" dirty="0"/>
              <a:t>Waterschap</a:t>
            </a:r>
          </a:p>
          <a:p>
            <a:pPr lvl="1"/>
            <a:r>
              <a:rPr lang="nl-NL" dirty="0"/>
              <a:t>Onderdelen van het activiteitenbesluit met betrekking tot afvalwater en drift</a:t>
            </a:r>
          </a:p>
          <a:p>
            <a:pPr lvl="1"/>
            <a:r>
              <a:rPr lang="nl-NL" dirty="0"/>
              <a:t>Controle op omgevingsvergunning</a:t>
            </a:r>
          </a:p>
          <a:p>
            <a:r>
              <a:rPr lang="nl-NL" b="1" dirty="0"/>
              <a:t>Certificerende instellingen (SGS </a:t>
            </a:r>
            <a:r>
              <a:rPr lang="nl-NL" b="1" dirty="0" err="1"/>
              <a:t>Agrocontrol</a:t>
            </a:r>
            <a:r>
              <a:rPr lang="nl-NL" b="1" dirty="0"/>
              <a:t>, </a:t>
            </a:r>
            <a:r>
              <a:rPr lang="nl-NL" b="1" dirty="0" err="1"/>
              <a:t>Vinçotte</a:t>
            </a:r>
            <a:r>
              <a:rPr lang="nl-NL" b="1" dirty="0"/>
              <a:t> </a:t>
            </a:r>
            <a:r>
              <a:rPr lang="nl-NL" b="1" dirty="0" err="1"/>
              <a:t>Isacert</a:t>
            </a:r>
            <a:r>
              <a:rPr lang="nl-NL" b="1" dirty="0"/>
              <a:t>, Control Union)</a:t>
            </a:r>
          </a:p>
          <a:p>
            <a:pPr lvl="1"/>
            <a:r>
              <a:rPr lang="nl-NL" dirty="0"/>
              <a:t>Aanvullende regels zoals EKO, Global GAP, VVAK, BRC+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9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C26F7-806F-4A51-9D78-323D0AE7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0EC487-99AE-4BD9-BDF2-1587BA5A7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11. Welke instantie controleert of je middelen volgens de toelatingsvoorwaarden toepast?</a:t>
            </a:r>
          </a:p>
          <a:p>
            <a:pPr marL="0" indent="0">
              <a:buNone/>
            </a:pPr>
            <a:r>
              <a:rPr lang="nl-NL" dirty="0" smtClean="0"/>
              <a:t>12</a:t>
            </a:r>
            <a:r>
              <a:rPr lang="nl-NL" dirty="0"/>
              <a:t>. Welke taak heeft de arbeidsinspectie als het gaat om het uitvoeren van de gewasbescherming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04C29-5C45-4E10-AE25-E41EF009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Bewijs van vakbekwaamheid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0AF4E9-80DE-48AC-A804-A84A9F73C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Uitvoerend orgaan</a:t>
            </a:r>
          </a:p>
          <a:p>
            <a:r>
              <a:rPr lang="nl-NL" dirty="0">
                <a:hlinkClick r:id="rId2"/>
              </a:rPr>
              <a:t>www.erkenningen.nl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01B15F-8A21-45FA-8A84-13A7D6FE5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60" y="1417638"/>
            <a:ext cx="6986387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437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9825F-13B7-4E92-823A-B6F37E6F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Bewijs van vakbekwaamheid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998BE7-8D6C-45E5-8FFB-54C54C5FE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           Zie Bureau Erkenningen </a:t>
            </a:r>
            <a:r>
              <a:rPr lang="nl-NL" dirty="0">
                <a:hlinkClick r:id="rId2"/>
              </a:rPr>
              <a:t>www.erkenningen.nl</a:t>
            </a:r>
            <a:r>
              <a:rPr lang="nl-NL" dirty="0"/>
              <a:t> </a:t>
            </a:r>
          </a:p>
        </p:txBody>
      </p:sp>
      <p:pic>
        <p:nvPicPr>
          <p:cNvPr id="8" name="Afbeelding 7">
            <a:hlinkClick r:id="rId3"/>
            <a:extLst>
              <a:ext uri="{FF2B5EF4-FFF2-40B4-BE49-F238E27FC236}">
                <a16:creationId xmlns:a16="http://schemas.microsoft.com/office/drawing/2014/main" id="{913AA583-0206-468C-BEBA-632FC88A6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706"/>
            <a:ext cx="12192000" cy="68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70EFE-027E-4B79-8DF2-21CFB3BC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Verlenging vakbekwaamheidsbewijs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685CD62-3071-426F-8522-298BCBDD1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793" y="1925312"/>
            <a:ext cx="8656860" cy="4400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20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0550E-F5F0-436F-AA6E-55F38574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SKL-spuitkeuring</a:t>
            </a:r>
          </a:p>
        </p:txBody>
      </p:sp>
      <p:pic>
        <p:nvPicPr>
          <p:cNvPr id="7" name="Afbeelding 6" descr="Afbeelding met binnen, gebouw, tafel, trein&#10;&#10;Automatisch gegenereerde beschrijving">
            <a:extLst>
              <a:ext uri="{FF2B5EF4-FFF2-40B4-BE49-F238E27FC236}">
                <a16:creationId xmlns:a16="http://schemas.microsoft.com/office/drawing/2014/main" id="{1E043925-F515-4ED1-AD96-FE8CDC4E1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7" r="1" b="24938"/>
          <a:stretch/>
        </p:blipFill>
        <p:spPr>
          <a:xfrm>
            <a:off x="381000" y="1500188"/>
            <a:ext cx="11442700" cy="467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164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43A7A-26D2-4DAA-B55A-5547966A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SKL-keuring herhaling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85247D-784C-403F-98D0-90F87638C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11" y="1433144"/>
            <a:ext cx="11442700" cy="4676775"/>
          </a:xfrm>
        </p:spPr>
        <p:txBody>
          <a:bodyPr/>
          <a:lstStyle/>
          <a:p>
            <a:pPr marL="457200" lvl="1" indent="0">
              <a:buNone/>
            </a:pPr>
            <a:endParaRPr lang="nl-NL" dirty="0"/>
          </a:p>
        </p:txBody>
      </p:sp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B6360DB9-88D1-4B65-BD99-8DD90312C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06219"/>
              </p:ext>
            </p:extLst>
          </p:nvPr>
        </p:nvGraphicFramePr>
        <p:xfrm>
          <a:off x="541911" y="1663167"/>
          <a:ext cx="11442699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527">
                  <a:extLst>
                    <a:ext uri="{9D8B030D-6E8A-4147-A177-3AD203B41FA5}">
                      <a16:colId xmlns:a16="http://schemas.microsoft.com/office/drawing/2014/main" val="1124939905"/>
                    </a:ext>
                  </a:extLst>
                </a:gridCol>
                <a:gridCol w="3573939">
                  <a:extLst>
                    <a:ext uri="{9D8B030D-6E8A-4147-A177-3AD203B41FA5}">
                      <a16:colId xmlns:a16="http://schemas.microsoft.com/office/drawing/2014/main" val="4177178282"/>
                    </a:ext>
                  </a:extLst>
                </a:gridCol>
                <a:gridCol w="3814233">
                  <a:extLst>
                    <a:ext uri="{9D8B030D-6E8A-4147-A177-3AD203B41FA5}">
                      <a16:colId xmlns:a16="http://schemas.microsoft.com/office/drawing/2014/main" val="61714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Keuring elke 3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Keuring elke 6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Vrijgesteld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49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Veldspuit &gt;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Veldspuit ≤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Handgedragen</a:t>
                      </a:r>
                      <a:r>
                        <a:rPr lang="nl-NL" dirty="0"/>
                        <a:t> apparatuur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Rijenspuit &gt;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Rijenspuit ≤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Spuitlans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44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Spuitinstallatie op zaai- en plantmachines &gt;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Spuitinstallaties </a:t>
                      </a: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opgebouwd ≤ 3 meter</a:t>
                      </a:r>
                      <a:endParaRPr kumimoji="0" lang="nl-N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3C9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Rugspuit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7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Fruitteelt, laanboom spuit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Onkruidspuit ≤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Motorvatspuit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Granulaat, slakkenkorrelstrooier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8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Gedragen spuitmachines met haspel en spuitgeweer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vernevelapparatuur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1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grondontsmettingsmachines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Onkruidstrijkers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60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Schijfvernevelaars/strooiers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02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63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1CACBC-EADE-4711-80E7-571BFF6C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Hoofdstuk 7 beheer en registratie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DF526F-3206-4F4F-8614-DED1FCD85D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Middelen beheren op het bedrijf</a:t>
            </a:r>
          </a:p>
          <a:p>
            <a:r>
              <a:rPr lang="nl-NL" dirty="0"/>
              <a:t>Opslag van middelen</a:t>
            </a:r>
          </a:p>
          <a:p>
            <a:r>
              <a:rPr lang="nl-NL" dirty="0"/>
              <a:t>Registratie</a:t>
            </a:r>
          </a:p>
          <a:p>
            <a:r>
              <a:rPr lang="nl-NL" dirty="0"/>
              <a:t>Gewasbeschermingsmonitor</a:t>
            </a:r>
          </a:p>
          <a:p>
            <a:r>
              <a:rPr lang="nl-NL" dirty="0"/>
              <a:t>Controlerende instanties</a:t>
            </a:r>
          </a:p>
          <a:p>
            <a:r>
              <a:rPr lang="nl-NL" dirty="0"/>
              <a:t>Bewijs van vakbekwaamheid</a:t>
            </a:r>
          </a:p>
          <a:p>
            <a:r>
              <a:rPr lang="nl-NL" dirty="0"/>
              <a:t>Spuitkeuring SKL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61236A-D1B0-480C-9244-325C86F2D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4" r="1340" b="-1"/>
          <a:stretch/>
        </p:blipFill>
        <p:spPr>
          <a:xfrm>
            <a:off x="6172200" y="1825625"/>
            <a:ext cx="565150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0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DC183-3FA4-4851-86AD-D93CB725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Keuringsklaar</a:t>
            </a:r>
            <a:r>
              <a:rPr lang="nl-NL" dirty="0"/>
              <a:t>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4F66BA-8998-41D2-8D89-70D50E34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1690688"/>
            <a:ext cx="11442700" cy="5241302"/>
          </a:xfrm>
        </p:spPr>
        <p:txBody>
          <a:bodyPr>
            <a:normAutofit/>
          </a:bodyPr>
          <a:lstStyle/>
          <a:p>
            <a:r>
              <a:rPr lang="nl-NL" dirty="0"/>
              <a:t>Inwendig en uitwendig schoon </a:t>
            </a:r>
          </a:p>
          <a:p>
            <a:r>
              <a:rPr lang="nl-NL" dirty="0"/>
              <a:t>Gesmeerd en soepele beweging zonder speling</a:t>
            </a:r>
          </a:p>
          <a:p>
            <a:r>
              <a:rPr lang="nl-NL" dirty="0" err="1"/>
              <a:t>Tussenas</a:t>
            </a:r>
            <a:r>
              <a:rPr lang="nl-NL" dirty="0"/>
              <a:t> / </a:t>
            </a:r>
            <a:r>
              <a:rPr lang="nl-NL" dirty="0" err="1"/>
              <a:t>aftakas</a:t>
            </a:r>
            <a:r>
              <a:rPr lang="nl-NL" dirty="0"/>
              <a:t> goed beschermd</a:t>
            </a:r>
          </a:p>
          <a:p>
            <a:r>
              <a:rPr lang="nl-NL" dirty="0"/>
              <a:t>Peilglas / niveaumeter goed afleesbaar</a:t>
            </a:r>
          </a:p>
          <a:p>
            <a:r>
              <a:rPr lang="nl-NL" dirty="0"/>
              <a:t>Filters goed gereinigd</a:t>
            </a:r>
          </a:p>
          <a:p>
            <a:endParaRPr lang="nl-NL" dirty="0"/>
          </a:p>
        </p:txBody>
      </p:sp>
      <p:pic>
        <p:nvPicPr>
          <p:cNvPr id="5" name="Afbeelding 4" descr="Afbeelding met groen, gebouw, zitten, bank&#10;&#10;Automatisch gegenereerde beschrijving">
            <a:extLst>
              <a:ext uri="{FF2B5EF4-FFF2-40B4-BE49-F238E27FC236}">
                <a16:creationId xmlns:a16="http://schemas.microsoft.com/office/drawing/2014/main" id="{3B6354BB-EA3A-4BD0-BCBB-8A94663C0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40" y="3283365"/>
            <a:ext cx="4096865" cy="307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DC183-3FA4-4851-86AD-D93CB725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Keuringsklaar</a:t>
            </a:r>
            <a:r>
              <a:rPr lang="nl-NL" dirty="0"/>
              <a:t>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4F66BA-8998-41D2-8D89-70D50E34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97" y="1616698"/>
            <a:ext cx="11442700" cy="5241302"/>
          </a:xfrm>
        </p:spPr>
        <p:txBody>
          <a:bodyPr>
            <a:normAutofit/>
          </a:bodyPr>
          <a:lstStyle/>
          <a:p>
            <a:r>
              <a:rPr lang="nl-NL" sz="2400" dirty="0"/>
              <a:t>Geen lekkage van pomp, filters, kranen, leidingen, slangen, doppen, tank</a:t>
            </a:r>
          </a:p>
          <a:p>
            <a:r>
              <a:rPr lang="nl-NL" sz="2400" dirty="0"/>
              <a:t>Slangen vrij van scheuren en knikken</a:t>
            </a:r>
          </a:p>
          <a:p>
            <a:r>
              <a:rPr lang="nl-NL" sz="2400" dirty="0"/>
              <a:t>Boomhoogte horizontaal, recht, goede stabilisatie, werkende obstakelbeveiliging</a:t>
            </a:r>
          </a:p>
          <a:p>
            <a:r>
              <a:rPr lang="nl-NL" sz="2400" dirty="0"/>
              <a:t>Spuitdoppen met juiste stand, niet versleten of verstopt, druppelen niet na</a:t>
            </a:r>
          </a:p>
          <a:p>
            <a:r>
              <a:rPr lang="nl-NL" sz="2400" dirty="0"/>
              <a:t>Manometer leesbaar met juiste schaalverdeling</a:t>
            </a:r>
          </a:p>
          <a:p>
            <a:r>
              <a:rPr lang="nl-NL" sz="2400" dirty="0"/>
              <a:t>Drukaccumulator (indien aanwezig) werkt goed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08CF58-7B27-4656-882B-C7E27E9E0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418" y="3657599"/>
            <a:ext cx="3855036" cy="29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9DCED-6CEA-4692-BC79-B13BE526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DB4437-E91C-4DDF-8A75-42E8E9033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13. Geldt de SKL-keuring ook voor de rugspuit? Licht je </a:t>
            </a:r>
            <a:r>
              <a:rPr lang="nl-NL" dirty="0" err="1"/>
              <a:t>antwoordtoe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/>
              <a:t>14. Wat is het doel van de spuitkeuring?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491E3-E620-4538-BC10-1D6F2D41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Opslag van middelen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622FCF-B4FC-4B61-885C-CC1BC5C5C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90598"/>
            <a:ext cx="6013537" cy="53674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&lt; 400 kg valt dit onder de wet gewasbeschermingsmiddelen en biociden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400 kg Activiteitenbesluit. PGS15 is richtlijn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r>
              <a:rPr lang="nl-NL" dirty="0"/>
              <a:t>Middelen in afsluitbare kast</a:t>
            </a:r>
          </a:p>
          <a:p>
            <a:r>
              <a:rPr lang="nl-NL" dirty="0"/>
              <a:t>Poeders boven </a:t>
            </a:r>
          </a:p>
          <a:p>
            <a:r>
              <a:rPr lang="nl-NL" dirty="0"/>
              <a:t>Verlichting explosievrij</a:t>
            </a:r>
          </a:p>
          <a:p>
            <a:r>
              <a:rPr lang="nl-NL" dirty="0"/>
              <a:t>Geen directe hittebron</a:t>
            </a:r>
          </a:p>
          <a:p>
            <a:r>
              <a:rPr lang="nl-NL" dirty="0"/>
              <a:t>Gebruik lekbak voor vloeistoffen</a:t>
            </a:r>
          </a:p>
          <a:p>
            <a:r>
              <a:rPr lang="nl-NL" dirty="0"/>
              <a:t>Goede ventilatie</a:t>
            </a:r>
          </a:p>
          <a:p>
            <a:r>
              <a:rPr lang="nl-NL" dirty="0"/>
              <a:t>Werk netjes, zorg voor overzicht</a:t>
            </a:r>
          </a:p>
          <a:p>
            <a:r>
              <a:rPr lang="nl-NL" dirty="0"/>
              <a:t>Goede scheiding van producten</a:t>
            </a:r>
          </a:p>
          <a:p>
            <a:r>
              <a:rPr lang="nl-NL" dirty="0"/>
              <a:t>Controleer etiket op aanvullende eisen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E5939D8-C866-4A6E-8DCA-6F621DAABB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b"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467F93-74EA-4900-8B12-3C933635E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8" r="4" b="8470"/>
          <a:stretch/>
        </p:blipFill>
        <p:spPr>
          <a:xfrm>
            <a:off x="6520042" y="2594269"/>
            <a:ext cx="5165452" cy="336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81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83517D5-EB31-48C2-B577-07FC9B89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Voorzieningen bij de opslag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307A98C0-49D7-4580-974B-CD9548F32E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89552"/>
            <a:ext cx="5181600" cy="3823484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A9457D6-F9D9-42C8-ACFE-6E0119882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/>
              <a:t>Waskraan</a:t>
            </a:r>
            <a:r>
              <a:rPr lang="nl-NL" dirty="0"/>
              <a:t> bij de opslag</a:t>
            </a:r>
          </a:p>
          <a:p>
            <a:r>
              <a:rPr lang="nl-NL" dirty="0"/>
              <a:t>Overmaats vat om lekkend fust in op te slaan</a:t>
            </a:r>
          </a:p>
          <a:p>
            <a:r>
              <a:rPr lang="nl-NL" dirty="0"/>
              <a:t>6 kg brandblusser bij de opslag</a:t>
            </a:r>
          </a:p>
          <a:p>
            <a:r>
              <a:rPr lang="nl-NL" dirty="0"/>
              <a:t>Absorberend materiaal om gemorste middelen op te ruimen</a:t>
            </a:r>
          </a:p>
          <a:p>
            <a:r>
              <a:rPr lang="nl-NL" dirty="0"/>
              <a:t>Aparte kast voor </a:t>
            </a:r>
            <a:r>
              <a:rPr lang="nl-NL" dirty="0" err="1"/>
              <a:t>PBM’s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81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DCD63-D792-45DB-AD56-AC3A76C6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Pictogrammen op de opslag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E86C4CC-1AFA-468A-AB2B-AD66AC8FA2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69571" y="1690688"/>
            <a:ext cx="7235415" cy="5480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11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DDB0EA2-4075-4E9D-A7A7-D225F62D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2981EC-C04A-44BB-B1E9-51816F16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6788"/>
            <a:ext cx="11442700" cy="5316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1. Als een middel zijn toelating heeft verloren, moet je het middel afvoeren van het bedrijf. Welke mogelijkheden zijn daarvoor?</a:t>
            </a:r>
          </a:p>
          <a:p>
            <a:pPr marL="0" indent="0">
              <a:buNone/>
            </a:pPr>
            <a:r>
              <a:rPr lang="nl-NL" dirty="0" smtClean="0"/>
              <a:t>2</a:t>
            </a:r>
            <a:r>
              <a:rPr lang="nl-NL" dirty="0"/>
              <a:t>. Waarom moeten poeders bovenin de kast staan en vloeistoffen onderin?</a:t>
            </a:r>
          </a:p>
          <a:p>
            <a:pPr marL="0" indent="0">
              <a:buNone/>
            </a:pPr>
            <a:r>
              <a:rPr lang="nl-NL" dirty="0" smtClean="0"/>
              <a:t>3</a:t>
            </a:r>
            <a:r>
              <a:rPr lang="nl-NL" dirty="0"/>
              <a:t>. Waarom moet er in de omgeving van de kast een overmaats vat worden geplaatst?</a:t>
            </a:r>
          </a:p>
          <a:p>
            <a:pPr marL="0" indent="0">
              <a:buNone/>
            </a:pPr>
            <a:r>
              <a:rPr lang="nl-NL" dirty="0" smtClean="0"/>
              <a:t>4</a:t>
            </a:r>
            <a:r>
              <a:rPr lang="nl-NL" dirty="0"/>
              <a:t>. Welke middelen kun je gebruiken om gemorste gewasbeschermingsmiddelen te absorberen?</a:t>
            </a:r>
          </a:p>
          <a:p>
            <a:pPr marL="0" indent="0">
              <a:buNone/>
            </a:pPr>
            <a:r>
              <a:rPr lang="nl-NL" dirty="0" smtClean="0"/>
              <a:t>5</a:t>
            </a:r>
            <a:r>
              <a:rPr lang="nl-NL" dirty="0"/>
              <a:t>. Op de afbeelding in deze paragraaf met de sticker met de gevarensymbolen missen een paar symbolen. Welke zijn dat en is het een probleem dat ze ontbreken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54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AFA26-A78F-4851-9C38-D4A8BC9B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4576C7-8341-4623-8865-AE705467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41" y="1575103"/>
            <a:ext cx="10515600" cy="5113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Registratie van een middel (3 jaar bewaren)</a:t>
            </a:r>
          </a:p>
          <a:p>
            <a:r>
              <a:rPr lang="nl-NL" dirty="0"/>
              <a:t>Naam van het middel</a:t>
            </a:r>
          </a:p>
          <a:p>
            <a:r>
              <a:rPr lang="nl-NL" dirty="0"/>
              <a:t>N-nummer </a:t>
            </a:r>
          </a:p>
          <a:p>
            <a:r>
              <a:rPr lang="nl-NL" dirty="0"/>
              <a:t>Datum van toepassing</a:t>
            </a:r>
          </a:p>
          <a:p>
            <a:r>
              <a:rPr lang="nl-NL" dirty="0"/>
              <a:t>Perceel of object</a:t>
            </a:r>
          </a:p>
          <a:p>
            <a:r>
              <a:rPr lang="nl-NL" dirty="0"/>
              <a:t>Hoeveelheid die gebruikt is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Het gebruik van CMR stoffen wordt apart geregistreerd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2967C5-A49D-4101-87FA-62D11483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48" y="2199850"/>
            <a:ext cx="5356729" cy="342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19AF2-247E-482F-8269-5105B66D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547365-A9D4-4CE5-9FBB-1F806E86D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685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6. Waarom moeten telers hun middelengebruik registreren?</a:t>
            </a:r>
          </a:p>
          <a:p>
            <a:pPr marL="0" indent="0">
              <a:buNone/>
            </a:pPr>
            <a:r>
              <a:rPr lang="nl-NL" dirty="0" smtClean="0"/>
              <a:t>7</a:t>
            </a:r>
            <a:r>
              <a:rPr lang="nl-NL" dirty="0"/>
              <a:t>. Hoe kan een controlerende instantie aan jouw aankoopgegevens komen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1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BAABD-40D7-4A39-A849-8887F73E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491"/>
            <a:ext cx="10515600" cy="1325563"/>
          </a:xfrm>
        </p:spPr>
        <p:txBody>
          <a:bodyPr/>
          <a:lstStyle/>
          <a:p>
            <a:r>
              <a:rPr lang="nl-NL" dirty="0"/>
              <a:t>Gewasbeschermingsmonitor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F8F9A8-EE94-4D85-BD37-37621CD74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17072"/>
            <a:ext cx="11682369" cy="53663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Professionele gebruikers (binnen en buiten de landbouw) moeten de monitor inzetten </a:t>
            </a:r>
          </a:p>
          <a:p>
            <a:r>
              <a:rPr lang="nl-NL" dirty="0"/>
              <a:t>Onderdelen</a:t>
            </a:r>
          </a:p>
          <a:p>
            <a:pPr lvl="1"/>
            <a:r>
              <a:rPr lang="nl-NL" dirty="0"/>
              <a:t>Teeltfrequentie – voorvrucht en vruchtwisseling</a:t>
            </a:r>
          </a:p>
          <a:p>
            <a:pPr lvl="1"/>
            <a:r>
              <a:rPr lang="nl-NL" dirty="0"/>
              <a:t>Rassenkeuze, uitgangsmateriaal – resistente cultivars, gecertificeerd zaai- en plantgoed</a:t>
            </a:r>
          </a:p>
          <a:p>
            <a:pPr lvl="1"/>
            <a:r>
              <a:rPr lang="nl-NL" dirty="0"/>
              <a:t>Monitoring van schadelijke organismen in het gewas</a:t>
            </a:r>
          </a:p>
          <a:p>
            <a:pPr lvl="1"/>
            <a:r>
              <a:rPr lang="nl-NL" dirty="0"/>
              <a:t>Gebruik van waarschuwings- of beslissingsondersteunende systemen (BOS)</a:t>
            </a:r>
          </a:p>
          <a:p>
            <a:pPr lvl="1"/>
            <a:r>
              <a:rPr lang="nl-NL" dirty="0"/>
              <a:t>Toegepaste biologische, fysische en mechanische maatregelen</a:t>
            </a:r>
          </a:p>
          <a:p>
            <a:pPr lvl="1"/>
            <a:r>
              <a:rPr lang="nl-NL" dirty="0"/>
              <a:t>Keuze van gewasbeschermingsmiddelen</a:t>
            </a:r>
          </a:p>
          <a:p>
            <a:pPr lvl="1"/>
            <a:r>
              <a:rPr lang="nl-NL" dirty="0"/>
              <a:t>Emissiebeperkende maatregelen en toedieningstechnieken</a:t>
            </a:r>
          </a:p>
          <a:p>
            <a:pPr lvl="1"/>
            <a:r>
              <a:rPr lang="nl-NL" dirty="0"/>
              <a:t>Resistentiemanagement</a:t>
            </a:r>
          </a:p>
          <a:p>
            <a:pPr lvl="1"/>
            <a:r>
              <a:rPr lang="nl-NL" dirty="0"/>
              <a:t>Overige maatregelen die de inzet van chemische middelen beperken</a:t>
            </a:r>
          </a:p>
          <a:p>
            <a:pPr lvl="1"/>
            <a:r>
              <a:rPr lang="nl-NL" dirty="0"/>
              <a:t>Oordeel / evaluatie van het succes in de afgelopen teelt</a:t>
            </a:r>
          </a:p>
          <a:p>
            <a:pPr marL="0" indent="0">
              <a:buNone/>
            </a:pPr>
            <a:r>
              <a:rPr lang="nl-NL" dirty="0"/>
              <a:t>Binnen 2 maanden na de teelt / teeltjaar moet de monitor zijn ingevuld</a:t>
            </a:r>
          </a:p>
          <a:p>
            <a:pPr marL="0" indent="0">
              <a:buNone/>
            </a:pPr>
            <a:r>
              <a:rPr lang="nl-NL" dirty="0"/>
              <a:t>3 jaar bewaren</a:t>
            </a:r>
          </a:p>
        </p:txBody>
      </p:sp>
      <p:pic>
        <p:nvPicPr>
          <p:cNvPr id="1026" name="Picture 2" descr="Gewasbeschermingsmonitor binnen 2 maanden na de oogst klaar?">
            <a:extLst>
              <a:ext uri="{FF2B5EF4-FFF2-40B4-BE49-F238E27FC236}">
                <a16:creationId xmlns:a16="http://schemas.microsoft.com/office/drawing/2014/main" id="{077CDFD2-3DB8-43A0-9550-9C02568D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41" y="3707704"/>
            <a:ext cx="2599760" cy="16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3" ma:contentTypeDescription="Een nieuw document maken." ma:contentTypeScope="" ma:versionID="f42ae457884816ed65af66d6ecd6449e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e05c96bf4333897997b4b9524680d5b4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FA6704-A130-4368-ABCF-CBEF3EB60D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3F9F21-0202-4F2A-AC3B-88830CD68F9A}">
  <ds:schemaRefs>
    <ds:schemaRef ds:uri="http://purl.org/dc/terms/"/>
    <ds:schemaRef ds:uri="bfe1b49f-1cd4-47d5-a3dc-4ad9ba0da7af"/>
    <ds:schemaRef ds:uri="c2e09757-d42c-4fcd-ae27-c71d4b25821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74B70E-D367-407F-AF3A-46ED053D9D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764</Words>
  <Application>Microsoft Office PowerPoint</Application>
  <PresentationFormat>Breedbeeld</PresentationFormat>
  <Paragraphs>149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Kantoorthema</vt:lpstr>
      <vt:lpstr>Uitvoeren gewasbescherming</vt:lpstr>
      <vt:lpstr>Hoofdstuk 7 beheer en registratie</vt:lpstr>
      <vt:lpstr>Opslag van middelen</vt:lpstr>
      <vt:lpstr>Voorzieningen bij de opslag</vt:lpstr>
      <vt:lpstr>Pictogrammen op de opslag</vt:lpstr>
      <vt:lpstr>Vragen </vt:lpstr>
      <vt:lpstr>Registratie</vt:lpstr>
      <vt:lpstr>Vragen</vt:lpstr>
      <vt:lpstr>Gewasbeschermingsmonitor </vt:lpstr>
      <vt:lpstr>Vragen</vt:lpstr>
      <vt:lpstr>Controlerende instanties</vt:lpstr>
      <vt:lpstr>Andere controlerende instanties</vt:lpstr>
      <vt:lpstr>Andere controlerende instanties</vt:lpstr>
      <vt:lpstr>Vragen</vt:lpstr>
      <vt:lpstr>Bewijs van vakbekwaamheid</vt:lpstr>
      <vt:lpstr>          Bewijs van vakbekwaamheid</vt:lpstr>
      <vt:lpstr>Verlenging vakbekwaamheidsbewijs</vt:lpstr>
      <vt:lpstr>SKL-spuitkeuring</vt:lpstr>
      <vt:lpstr>SKL-keuring herhaling </vt:lpstr>
      <vt:lpstr>Keuringsklaar maken</vt:lpstr>
      <vt:lpstr>Keuringsklaar maken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Uitvoeren gewasbescherming</dc:title>
  <dc:creator>Koos van Splunter</dc:creator>
  <cp:lastModifiedBy>Cees van den Broek</cp:lastModifiedBy>
  <cp:revision>18</cp:revision>
  <dcterms:created xsi:type="dcterms:W3CDTF">2020-04-07T14:46:07Z</dcterms:created>
  <dcterms:modified xsi:type="dcterms:W3CDTF">2021-03-22T08:11:45Z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